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78" r:id="rId3"/>
    <p:sldId id="298" r:id="rId4"/>
    <p:sldId id="296" r:id="rId5"/>
    <p:sldId id="299" r:id="rId6"/>
    <p:sldId id="281" r:id="rId7"/>
    <p:sldId id="300" r:id="rId8"/>
    <p:sldId id="301" r:id="rId9"/>
    <p:sldId id="302" r:id="rId10"/>
    <p:sldId id="297" r:id="rId11"/>
    <p:sldId id="295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6473" autoAdjust="0"/>
  </p:normalViewPr>
  <p:slideViewPr>
    <p:cSldViewPr snapToGrid="0">
      <p:cViewPr varScale="1">
        <p:scale>
          <a:sx n="63" d="100"/>
          <a:sy n="63" d="100"/>
        </p:scale>
        <p:origin x="48" y="300"/>
      </p:cViewPr>
      <p:guideLst/>
    </p:cSldViewPr>
  </p:slideViewPr>
  <p:outlineViewPr>
    <p:cViewPr>
      <p:scale>
        <a:sx n="33" d="100"/>
        <a:sy n="33" d="100"/>
      </p:scale>
      <p:origin x="0" y="-6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FB290-A1A8-4AEF-82B6-E53E7F1458D4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A5561-B549-4C24-BA43-0FEAD53C86F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254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A5561-B549-4C24-BA43-0FEAD53C86F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785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A5561-B549-4C24-BA43-0FEAD53C86F6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691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A5561-B549-4C24-BA43-0FEAD53C86F6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725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093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185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8945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891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7334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5093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6726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2742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0970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6926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263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428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7989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823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825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869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480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3671187-7C4B-436D-B773-CC4CD20F54DE}" type="datetimeFigureOut">
              <a:rPr lang="hu-HU" smtClean="0"/>
              <a:t>2017.07.14.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08656-82DD-4CA0-B701-D2691AC328F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7171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7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54954" y="1777285"/>
            <a:ext cx="10488405" cy="2523578"/>
          </a:xfrm>
        </p:spPr>
        <p:txBody>
          <a:bodyPr/>
          <a:lstStyle/>
          <a:p>
            <a:r>
              <a:rPr lang="hu-HU" dirty="0" smtClean="0"/>
              <a:t>GFA - </a:t>
            </a:r>
            <a:br>
              <a:rPr lang="hu-HU" dirty="0" smtClean="0"/>
            </a:br>
            <a:r>
              <a:rPr lang="hu-HU" dirty="0" smtClean="0"/>
              <a:t>	</a:t>
            </a:r>
            <a:r>
              <a:rPr lang="hu-HU" dirty="0" err="1" smtClean="0"/>
              <a:t>review</a:t>
            </a:r>
            <a:r>
              <a:rPr lang="hu-HU" dirty="0" smtClean="0"/>
              <a:t> of </a:t>
            </a:r>
            <a:r>
              <a:rPr lang="hu-HU" dirty="0" err="1" smtClean="0"/>
              <a:t>week</a:t>
            </a:r>
            <a:r>
              <a:rPr lang="hu-HU" dirty="0" smtClean="0"/>
              <a:t> 9-11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54955" y="5092818"/>
            <a:ext cx="8825658" cy="861420"/>
          </a:xfrm>
        </p:spPr>
        <p:txBody>
          <a:bodyPr/>
          <a:lstStyle/>
          <a:p>
            <a:r>
              <a:rPr lang="hu-HU" dirty="0" smtClean="0"/>
              <a:t>Gyula Rasztovich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49" y="397111"/>
            <a:ext cx="3063242" cy="6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Closing</a:t>
            </a:r>
            <a:r>
              <a:rPr lang="hu-HU" dirty="0" smtClean="0"/>
              <a:t> </a:t>
            </a:r>
            <a:r>
              <a:rPr lang="hu-HU" dirty="0" err="1" smtClean="0"/>
              <a:t>thoughts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07293" y="1749252"/>
            <a:ext cx="9604899" cy="2076300"/>
          </a:xfrm>
        </p:spPr>
        <p:txBody>
          <a:bodyPr>
            <a:noAutofit/>
          </a:bodyPr>
          <a:lstStyle/>
          <a:p>
            <a:r>
              <a:rPr lang="hu-HU" dirty="0" err="1" smtClean="0"/>
              <a:t>Try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work</a:t>
            </a:r>
            <a:r>
              <a:rPr lang="hu-HU" dirty="0" smtClean="0"/>
              <a:t> </a:t>
            </a:r>
            <a:r>
              <a:rPr lang="hu-HU" dirty="0" err="1" smtClean="0"/>
              <a:t>alone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far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it’s</a:t>
            </a:r>
            <a:r>
              <a:rPr lang="hu-HU" dirty="0" smtClean="0"/>
              <a:t> </a:t>
            </a:r>
            <a:r>
              <a:rPr lang="hu-HU" dirty="0" err="1" smtClean="0"/>
              <a:t>reasonable</a:t>
            </a:r>
            <a:r>
              <a:rPr lang="hu-HU" dirty="0" smtClean="0"/>
              <a:t>!</a:t>
            </a:r>
          </a:p>
          <a:p>
            <a:r>
              <a:rPr lang="hu-HU" dirty="0" err="1" smtClean="0"/>
              <a:t>Push</a:t>
            </a:r>
            <a:r>
              <a:rPr lang="hu-HU" dirty="0" smtClean="0"/>
              <a:t> </a:t>
            </a:r>
            <a:r>
              <a:rPr lang="hu-HU" dirty="0" err="1" smtClean="0"/>
              <a:t>yourself</a:t>
            </a:r>
            <a:r>
              <a:rPr lang="hu-HU" dirty="0" smtClean="0"/>
              <a:t> –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solution</a:t>
            </a:r>
            <a:r>
              <a:rPr lang="hu-HU" dirty="0" smtClean="0"/>
              <a:t> </a:t>
            </a:r>
            <a:r>
              <a:rPr lang="hu-HU" dirty="0" err="1" smtClean="0"/>
              <a:t>might</a:t>
            </a:r>
            <a:r>
              <a:rPr lang="hu-HU" dirty="0" smtClean="0"/>
              <a:t> be </a:t>
            </a:r>
            <a:r>
              <a:rPr lang="hu-HU" dirty="0" err="1" smtClean="0"/>
              <a:t>close</a:t>
            </a:r>
            <a:r>
              <a:rPr lang="hu-HU" dirty="0" smtClean="0"/>
              <a:t>!</a:t>
            </a:r>
          </a:p>
          <a:p>
            <a:r>
              <a:rPr lang="hu-HU" dirty="0" smtClean="0"/>
              <a:t>Be </a:t>
            </a:r>
            <a:r>
              <a:rPr lang="hu-HU" dirty="0" err="1" smtClean="0"/>
              <a:t>persistive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find</a:t>
            </a:r>
            <a:r>
              <a:rPr lang="hu-HU" dirty="0" smtClean="0"/>
              <a:t> hints!</a:t>
            </a:r>
          </a:p>
          <a:p>
            <a:r>
              <a:rPr lang="hu-HU" dirty="0" err="1" smtClean="0"/>
              <a:t>Think</a:t>
            </a:r>
            <a:r>
              <a:rPr lang="hu-HU" dirty="0" smtClean="0"/>
              <a:t> and </a:t>
            </a:r>
            <a:r>
              <a:rPr lang="hu-HU" dirty="0" err="1" smtClean="0"/>
              <a:t>tunderstand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missing</a:t>
            </a:r>
            <a:r>
              <a:rPr lang="hu-HU" dirty="0" smtClean="0"/>
              <a:t> </a:t>
            </a:r>
            <a:r>
              <a:rPr lang="hu-HU" dirty="0" err="1" smtClean="0"/>
              <a:t>parts</a:t>
            </a:r>
            <a:r>
              <a:rPr lang="hu-HU" dirty="0" smtClean="0"/>
              <a:t>, </a:t>
            </a:r>
            <a:r>
              <a:rPr lang="hu-HU" dirty="0" err="1" smtClean="0"/>
              <a:t>implement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/>
              <a:t> </a:t>
            </a:r>
            <a:r>
              <a:rPr lang="hu-HU" dirty="0" err="1" smtClean="0"/>
              <a:t>consciously</a:t>
            </a:r>
            <a:r>
              <a:rPr lang="hu-HU" dirty="0" smtClean="0"/>
              <a:t>!</a:t>
            </a:r>
          </a:p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stuck</a:t>
            </a:r>
            <a:r>
              <a:rPr lang="hu-HU" dirty="0"/>
              <a:t>, </a:t>
            </a:r>
            <a:r>
              <a:rPr lang="hu-HU" dirty="0" err="1"/>
              <a:t>ask</a:t>
            </a:r>
            <a:r>
              <a:rPr lang="hu-HU" dirty="0"/>
              <a:t> a pro! </a:t>
            </a:r>
            <a:endParaRPr lang="hu-HU" dirty="0" smtClean="0"/>
          </a:p>
          <a:p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useful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cooperate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similar-trained</a:t>
            </a:r>
            <a:r>
              <a:rPr lang="hu-HU" dirty="0" smtClean="0"/>
              <a:t> </a:t>
            </a:r>
            <a:r>
              <a:rPr lang="hu-HU" dirty="0" err="1" smtClean="0"/>
              <a:t>collegaues</a:t>
            </a:r>
            <a:r>
              <a:rPr lang="hu-HU" dirty="0" smtClean="0"/>
              <a:t> – </a:t>
            </a:r>
            <a:r>
              <a:rPr lang="hu-HU" dirty="0" err="1" smtClean="0"/>
              <a:t>they</a:t>
            </a:r>
            <a:r>
              <a:rPr lang="hu-HU" dirty="0" smtClean="0"/>
              <a:t> </a:t>
            </a:r>
            <a:r>
              <a:rPr lang="hu-HU" dirty="0" err="1" smtClean="0"/>
              <a:t>might</a:t>
            </a:r>
            <a:r>
              <a:rPr lang="hu-HU" dirty="0" smtClean="0"/>
              <a:t> </a:t>
            </a:r>
            <a:r>
              <a:rPr lang="hu-HU" dirty="0" err="1" smtClean="0"/>
              <a:t>already</a:t>
            </a:r>
            <a:r>
              <a:rPr lang="hu-HU" dirty="0" smtClean="0"/>
              <a:t> </a:t>
            </a:r>
            <a:r>
              <a:rPr lang="hu-HU" dirty="0" err="1" smtClean="0"/>
              <a:t>met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problems</a:t>
            </a:r>
            <a:r>
              <a:rPr lang="hu-HU" dirty="0" smtClean="0"/>
              <a:t>/</a:t>
            </a:r>
            <a:r>
              <a:rPr lang="hu-HU" dirty="0" err="1" smtClean="0"/>
              <a:t>walls</a:t>
            </a:r>
            <a:r>
              <a:rPr lang="hu-HU" dirty="0" smtClean="0"/>
              <a:t> </a:t>
            </a:r>
            <a:r>
              <a:rPr lang="hu-HU" dirty="0" err="1" smtClean="0"/>
              <a:t>like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!</a:t>
            </a:r>
          </a:p>
          <a:p>
            <a:r>
              <a:rPr lang="hu-HU" dirty="0" err="1" smtClean="0"/>
              <a:t>Make</a:t>
            </a:r>
            <a:r>
              <a:rPr lang="hu-HU" dirty="0" smtClean="0"/>
              <a:t> </a:t>
            </a:r>
            <a:r>
              <a:rPr lang="hu-HU" dirty="0" err="1" smtClean="0"/>
              <a:t>notes</a:t>
            </a:r>
            <a:r>
              <a:rPr lang="hu-HU" dirty="0" smtClean="0"/>
              <a:t>, </a:t>
            </a:r>
            <a:r>
              <a:rPr lang="hu-HU" dirty="0" err="1" smtClean="0"/>
              <a:t>templates</a:t>
            </a:r>
            <a:r>
              <a:rPr lang="hu-HU" dirty="0" smtClean="0"/>
              <a:t>, </a:t>
            </a:r>
            <a:r>
              <a:rPr lang="hu-HU" dirty="0" err="1" smtClean="0"/>
              <a:t>example-libraries</a:t>
            </a:r>
            <a:r>
              <a:rPr lang="hu-HU" dirty="0" smtClean="0"/>
              <a:t>, </a:t>
            </a:r>
            <a:r>
              <a:rPr lang="hu-HU" dirty="0" err="1" smtClean="0"/>
              <a:t>comments</a:t>
            </a:r>
            <a:r>
              <a:rPr lang="hu-HU" dirty="0" smtClean="0"/>
              <a:t> – </a:t>
            </a:r>
            <a:br>
              <a:rPr lang="hu-HU" dirty="0" smtClean="0"/>
            </a:b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thank</a:t>
            </a:r>
            <a:r>
              <a:rPr lang="hu-HU" dirty="0" smtClean="0"/>
              <a:t> </a:t>
            </a:r>
            <a:r>
              <a:rPr lang="hu-HU" dirty="0" err="1" smtClean="0"/>
              <a:t>yourself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! </a:t>
            </a:r>
          </a:p>
          <a:p>
            <a:pPr marL="0" indent="0">
              <a:buNone/>
            </a:pPr>
            <a:endParaRPr lang="hu-HU" dirty="0" smtClean="0"/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01" y="352570"/>
            <a:ext cx="3060457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54955" y="1777285"/>
            <a:ext cx="9367084" cy="2523578"/>
          </a:xfrm>
        </p:spPr>
        <p:txBody>
          <a:bodyPr/>
          <a:lstStyle/>
          <a:p>
            <a:pPr algn="ctr"/>
            <a:r>
              <a:rPr lang="hu-HU" dirty="0" err="1" smtClean="0"/>
              <a:t>Thank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your</a:t>
            </a:r>
            <a:r>
              <a:rPr lang="hu-HU" dirty="0" smtClean="0"/>
              <a:t> </a:t>
            </a:r>
            <a:r>
              <a:rPr lang="hu-HU" dirty="0" err="1" smtClean="0"/>
              <a:t>attention</a:t>
            </a:r>
            <a:r>
              <a:rPr lang="hu-HU" dirty="0" smtClean="0"/>
              <a:t>!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49" y="397111"/>
            <a:ext cx="3063242" cy="6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Brief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07292" y="1749252"/>
            <a:ext cx="9000000" cy="2160000"/>
          </a:xfrm>
        </p:spPr>
        <p:txBody>
          <a:bodyPr>
            <a:noAutofit/>
          </a:bodyPr>
          <a:lstStyle/>
          <a:p>
            <a:r>
              <a:rPr lang="hu-HU" dirty="0" err="1" smtClean="0"/>
              <a:t>Short</a:t>
            </a:r>
            <a:r>
              <a:rPr lang="hu-HU" dirty="0" smtClean="0"/>
              <a:t> </a:t>
            </a:r>
            <a:r>
              <a:rPr lang="hu-HU" dirty="0" err="1" smtClean="0"/>
              <a:t>introduction</a:t>
            </a:r>
            <a:endParaRPr lang="hu-HU" dirty="0" smtClean="0"/>
          </a:p>
          <a:p>
            <a:r>
              <a:rPr lang="hu-HU" dirty="0" err="1" smtClean="0"/>
              <a:t>Review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recent</a:t>
            </a:r>
            <a:r>
              <a:rPr lang="hu-HU" dirty="0" smtClean="0"/>
              <a:t> </a:t>
            </a:r>
            <a:r>
              <a:rPr lang="hu-HU" dirty="0" err="1" smtClean="0"/>
              <a:t>weeks</a:t>
            </a:r>
            <a:endParaRPr lang="hu-HU" dirty="0" smtClean="0"/>
          </a:p>
          <a:p>
            <a:r>
              <a:rPr lang="hu-HU" dirty="0" err="1" smtClean="0"/>
              <a:t>Demonstrate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of 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latest</a:t>
            </a:r>
            <a:r>
              <a:rPr lang="hu-HU" dirty="0" smtClean="0"/>
              <a:t> </a:t>
            </a:r>
            <a:r>
              <a:rPr lang="hu-HU" dirty="0" err="1" smtClean="0"/>
              <a:t>task’s</a:t>
            </a:r>
            <a:r>
              <a:rPr lang="hu-HU" dirty="0" smtClean="0"/>
              <a:t> </a:t>
            </a:r>
            <a:r>
              <a:rPr lang="hu-HU" dirty="0" err="1" smtClean="0"/>
              <a:t>solution</a:t>
            </a:r>
            <a:endParaRPr lang="hu-HU" dirty="0" smtClean="0"/>
          </a:p>
          <a:p>
            <a:r>
              <a:rPr lang="hu-HU" dirty="0" err="1" smtClean="0"/>
              <a:t>Closing</a:t>
            </a:r>
            <a:r>
              <a:rPr lang="hu-HU" dirty="0" smtClean="0"/>
              <a:t> </a:t>
            </a:r>
            <a:r>
              <a:rPr lang="hu-HU" dirty="0" err="1" smtClean="0"/>
              <a:t>thoughts</a:t>
            </a:r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01" y="352570"/>
            <a:ext cx="3060457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7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Introduction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07293" y="1749252"/>
            <a:ext cx="8946541" cy="2076300"/>
          </a:xfrm>
        </p:spPr>
        <p:txBody>
          <a:bodyPr>
            <a:noAutofit/>
          </a:bodyPr>
          <a:lstStyle/>
          <a:p>
            <a:r>
              <a:rPr lang="hu-HU" dirty="0" smtClean="0"/>
              <a:t>BME - </a:t>
            </a:r>
            <a:r>
              <a:rPr lang="hu-HU" dirty="0" err="1" smtClean="0"/>
              <a:t>Structural</a:t>
            </a:r>
            <a:r>
              <a:rPr lang="hu-HU" dirty="0" smtClean="0"/>
              <a:t> </a:t>
            </a:r>
            <a:r>
              <a:rPr lang="hu-HU" dirty="0" err="1" smtClean="0"/>
              <a:t>Engineering</a:t>
            </a:r>
            <a:r>
              <a:rPr lang="hu-HU" dirty="0" smtClean="0"/>
              <a:t> </a:t>
            </a:r>
            <a:br>
              <a:rPr lang="hu-HU" dirty="0" smtClean="0"/>
            </a:br>
            <a:r>
              <a:rPr lang="hu-HU" dirty="0" err="1" smtClean="0"/>
              <a:t>MSc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civil </a:t>
            </a:r>
            <a:r>
              <a:rPr lang="hu-HU" dirty="0" err="1" smtClean="0"/>
              <a:t>engineering</a:t>
            </a:r>
            <a:r>
              <a:rPr lang="hu-HU" dirty="0" smtClean="0"/>
              <a:t> – </a:t>
            </a:r>
            <a:r>
              <a:rPr lang="hu-HU" dirty="0" err="1" smtClean="0"/>
              <a:t>specialization</a:t>
            </a:r>
            <a:r>
              <a:rPr lang="hu-HU" dirty="0" smtClean="0"/>
              <a:t>: </a:t>
            </a:r>
            <a:r>
              <a:rPr lang="hu-HU" dirty="0" err="1" smtClean="0"/>
              <a:t>buildings</a:t>
            </a:r>
            <a:r>
              <a:rPr lang="hu-HU" dirty="0" smtClean="0"/>
              <a:t>, </a:t>
            </a:r>
            <a:r>
              <a:rPr lang="hu-HU" dirty="0" err="1" smtClean="0"/>
              <a:t>bridges</a:t>
            </a:r>
            <a:r>
              <a:rPr lang="hu-HU" dirty="0" smtClean="0"/>
              <a:t>, </a:t>
            </a:r>
            <a:r>
              <a:rPr lang="hu-HU" dirty="0" err="1" smtClean="0"/>
              <a:t>structures</a:t>
            </a:r>
            <a:endParaRPr lang="hu-HU" dirty="0" smtClean="0"/>
          </a:p>
          <a:p>
            <a:r>
              <a:rPr lang="hu-HU" dirty="0" smtClean="0"/>
              <a:t>10+ </a:t>
            </a:r>
            <a:r>
              <a:rPr lang="hu-HU" dirty="0" err="1" smtClean="0"/>
              <a:t>years</a:t>
            </a:r>
            <a:r>
              <a:rPr lang="hu-HU" dirty="0" smtClean="0"/>
              <a:t> of </a:t>
            </a:r>
            <a:r>
              <a:rPr lang="hu-HU" dirty="0" err="1" smtClean="0"/>
              <a:t>professional</a:t>
            </a:r>
            <a:r>
              <a:rPr lang="hu-HU" dirty="0" smtClean="0"/>
              <a:t> </a:t>
            </a:r>
            <a:r>
              <a:rPr lang="hu-HU" dirty="0" err="1" smtClean="0"/>
              <a:t>experience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fields</a:t>
            </a:r>
            <a:r>
              <a:rPr lang="hu-HU" dirty="0" smtClean="0"/>
              <a:t>: </a:t>
            </a:r>
            <a:r>
              <a:rPr lang="hu-HU" dirty="0" err="1" smtClean="0"/>
              <a:t>bridge</a:t>
            </a:r>
            <a:r>
              <a:rPr lang="hu-HU" dirty="0" smtClean="0"/>
              <a:t> design, project </a:t>
            </a:r>
            <a:r>
              <a:rPr lang="hu-HU" dirty="0" err="1" smtClean="0"/>
              <a:t>preparation</a:t>
            </a:r>
            <a:r>
              <a:rPr lang="hu-HU" dirty="0" smtClean="0"/>
              <a:t>,  site </a:t>
            </a:r>
            <a:r>
              <a:rPr lang="hu-HU" dirty="0" err="1" smtClean="0"/>
              <a:t>engineering</a:t>
            </a:r>
            <a:r>
              <a:rPr lang="hu-HU" dirty="0" smtClean="0"/>
              <a:t>, design- and </a:t>
            </a:r>
            <a:r>
              <a:rPr lang="hu-HU" dirty="0" err="1" smtClean="0"/>
              <a:t>construction</a:t>
            </a:r>
            <a:r>
              <a:rPr lang="hu-HU" dirty="0" smtClean="0"/>
              <a:t> </a:t>
            </a:r>
            <a:r>
              <a:rPr lang="hu-HU" dirty="0" err="1" smtClean="0"/>
              <a:t>supervisioning</a:t>
            </a:r>
            <a:r>
              <a:rPr lang="hu-HU" dirty="0" smtClean="0"/>
              <a:t>, </a:t>
            </a:r>
            <a:r>
              <a:rPr lang="hu-HU" dirty="0" err="1"/>
              <a:t>bridge</a:t>
            </a:r>
            <a:r>
              <a:rPr lang="hu-HU" dirty="0"/>
              <a:t> </a:t>
            </a:r>
            <a:r>
              <a:rPr lang="hu-HU" dirty="0" err="1"/>
              <a:t>inspectioning</a:t>
            </a:r>
            <a:r>
              <a:rPr lang="hu-HU" dirty="0"/>
              <a:t> </a:t>
            </a:r>
            <a:r>
              <a:rPr lang="hu-HU" dirty="0" err="1"/>
              <a:t>and</a:t>
            </a:r>
            <a:r>
              <a:rPr lang="hu-HU" dirty="0"/>
              <a:t> </a:t>
            </a:r>
            <a:r>
              <a:rPr lang="hu-HU" dirty="0" err="1" smtClean="0"/>
              <a:t>maintenance</a:t>
            </a:r>
            <a:r>
              <a:rPr lang="hu-HU" dirty="0" smtClean="0"/>
              <a:t>, </a:t>
            </a:r>
            <a:r>
              <a:rPr lang="hu-HU" dirty="0" err="1" smtClean="0"/>
              <a:t>trading</a:t>
            </a:r>
            <a:r>
              <a:rPr lang="hu-HU" dirty="0" smtClean="0"/>
              <a:t> </a:t>
            </a:r>
            <a:r>
              <a:rPr lang="hu-HU" dirty="0" err="1" smtClean="0"/>
              <a:t>construction</a:t>
            </a:r>
            <a:r>
              <a:rPr lang="hu-HU" dirty="0" smtClean="0"/>
              <a:t> </a:t>
            </a:r>
            <a:r>
              <a:rPr lang="hu-HU" dirty="0" err="1" smtClean="0"/>
              <a:t>products</a:t>
            </a:r>
            <a:endParaRPr lang="hu-HU" dirty="0" smtClean="0"/>
          </a:p>
          <a:p>
            <a:r>
              <a:rPr lang="hu-HU" dirty="0" smtClean="0"/>
              <a:t>No IT </a:t>
            </a:r>
            <a:r>
              <a:rPr lang="hu-HU" dirty="0" err="1" smtClean="0"/>
              <a:t>experience</a:t>
            </a:r>
            <a:r>
              <a:rPr lang="hu-HU" dirty="0" smtClean="0"/>
              <a:t/>
            </a:r>
            <a:br>
              <a:rPr lang="hu-HU" dirty="0" smtClean="0"/>
            </a:br>
            <a:endParaRPr lang="hu-HU" dirty="0" smtClean="0"/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01" y="352570"/>
            <a:ext cx="3060457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5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Review</a:t>
            </a:r>
            <a:r>
              <a:rPr lang="hu-HU" dirty="0" smtClean="0"/>
              <a:t> of </a:t>
            </a:r>
            <a:r>
              <a:rPr lang="hu-HU" dirty="0" err="1" smtClean="0"/>
              <a:t>week</a:t>
            </a:r>
            <a:r>
              <a:rPr lang="hu-HU" dirty="0" smtClean="0"/>
              <a:t> 9-11 -</a:t>
            </a:r>
            <a:br>
              <a:rPr lang="hu-HU" dirty="0" smtClean="0"/>
            </a:br>
            <a:r>
              <a:rPr lang="hu-HU" dirty="0" smtClean="0"/>
              <a:t>	</a:t>
            </a:r>
            <a:r>
              <a:rPr lang="hu-HU" dirty="0" err="1" smtClean="0"/>
              <a:t>workshop</a:t>
            </a:r>
            <a:r>
              <a:rPr lang="hu-HU" dirty="0" smtClean="0"/>
              <a:t> </a:t>
            </a:r>
            <a:r>
              <a:rPr lang="hu-HU" dirty="0" err="1" smtClean="0"/>
              <a:t>tasks</a:t>
            </a:r>
            <a:r>
              <a:rPr lang="hu-HU" dirty="0" smtClean="0"/>
              <a:t/>
            </a:r>
            <a:br>
              <a:rPr lang="hu-HU" dirty="0" smtClean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07292" y="1994913"/>
            <a:ext cx="9000000" cy="2160000"/>
          </a:xfrm>
        </p:spPr>
        <p:txBody>
          <a:bodyPr>
            <a:noAutofit/>
          </a:bodyPr>
          <a:lstStyle/>
          <a:p>
            <a:r>
              <a:rPr lang="hu-HU" dirty="0" err="1" smtClean="0"/>
              <a:t>Client</a:t>
            </a:r>
            <a:r>
              <a:rPr lang="hu-HU" dirty="0" smtClean="0"/>
              <a:t> and Server </a:t>
            </a:r>
            <a:r>
              <a:rPr lang="hu-HU" dirty="0" err="1" smtClean="0"/>
              <a:t>app</a:t>
            </a:r>
            <a:endParaRPr lang="hu-HU" dirty="0" smtClean="0"/>
          </a:p>
          <a:p>
            <a:r>
              <a:rPr lang="hu-HU" dirty="0" smtClean="0"/>
              <a:t>Chat program</a:t>
            </a:r>
          </a:p>
          <a:p>
            <a:r>
              <a:rPr lang="hu-HU" dirty="0" err="1" smtClean="0"/>
              <a:t>Graphic</a:t>
            </a:r>
            <a:r>
              <a:rPr lang="hu-HU" dirty="0" smtClean="0"/>
              <a:t> chat </a:t>
            </a:r>
            <a:r>
              <a:rPr lang="hu-HU" dirty="0" err="1" smtClean="0"/>
              <a:t>application</a:t>
            </a:r>
            <a:endParaRPr lang="hu-HU" dirty="0" smtClean="0"/>
          </a:p>
          <a:p>
            <a:r>
              <a:rPr lang="hu-HU" dirty="0" smtClean="0"/>
              <a:t>LED </a:t>
            </a:r>
            <a:r>
              <a:rPr lang="hu-HU" dirty="0" err="1" smtClean="0"/>
              <a:t>matrix</a:t>
            </a:r>
            <a:r>
              <a:rPr lang="hu-HU" dirty="0" smtClean="0"/>
              <a:t> </a:t>
            </a:r>
            <a:r>
              <a:rPr lang="hu-HU" dirty="0" err="1" smtClean="0"/>
              <a:t>animation</a:t>
            </a:r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01" y="352570"/>
            <a:ext cx="3060457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Review</a:t>
            </a:r>
            <a:r>
              <a:rPr lang="hu-HU" dirty="0" smtClean="0"/>
              <a:t> of </a:t>
            </a:r>
            <a:r>
              <a:rPr lang="hu-HU" dirty="0" err="1" smtClean="0"/>
              <a:t>week</a:t>
            </a:r>
            <a:r>
              <a:rPr lang="hu-HU" dirty="0" smtClean="0"/>
              <a:t> 9-11 -</a:t>
            </a:r>
            <a:br>
              <a:rPr lang="hu-HU" dirty="0" smtClean="0"/>
            </a:br>
            <a:r>
              <a:rPr lang="hu-HU" dirty="0" smtClean="0"/>
              <a:t>	</a:t>
            </a:r>
            <a:r>
              <a:rPr lang="hu-HU" dirty="0" err="1" smtClean="0"/>
              <a:t>tech</a:t>
            </a:r>
            <a:r>
              <a:rPr lang="hu-HU" dirty="0" smtClean="0"/>
              <a:t> </a:t>
            </a:r>
            <a:r>
              <a:rPr lang="hu-HU" dirty="0" err="1" smtClean="0"/>
              <a:t>background</a:t>
            </a:r>
            <a:r>
              <a:rPr lang="hu-HU" dirty="0" smtClean="0"/>
              <a:t/>
            </a:r>
            <a:br>
              <a:rPr lang="hu-HU" dirty="0" smtClean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07292" y="1994913"/>
            <a:ext cx="5529986" cy="216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dirty="0" err="1" smtClean="0"/>
              <a:t>Our</a:t>
            </a:r>
            <a:r>
              <a:rPr lang="hu-HU" dirty="0" smtClean="0"/>
              <a:t> </a:t>
            </a:r>
            <a:r>
              <a:rPr lang="hu-HU" dirty="0" err="1" smtClean="0"/>
              <a:t>recent</a:t>
            </a:r>
            <a:r>
              <a:rPr lang="hu-HU" dirty="0" smtClean="0"/>
              <a:t> ’</a:t>
            </a:r>
            <a:r>
              <a:rPr lang="hu-HU" dirty="0" err="1" smtClean="0"/>
              <a:t>buzzwords</a:t>
            </a:r>
            <a:r>
              <a:rPr lang="hu-HU" dirty="0" smtClean="0"/>
              <a:t>’:</a:t>
            </a:r>
          </a:p>
          <a:p>
            <a:r>
              <a:rPr lang="hu-HU" dirty="0" err="1"/>
              <a:t>init</a:t>
            </a:r>
            <a:r>
              <a:rPr lang="hu-HU" dirty="0"/>
              <a:t> </a:t>
            </a:r>
            <a:r>
              <a:rPr lang="hu-HU" dirty="0" err="1"/>
              <a:t>peripherals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STM32 </a:t>
            </a:r>
            <a:r>
              <a:rPr lang="hu-HU" dirty="0" err="1"/>
              <a:t>board</a:t>
            </a:r>
            <a:r>
              <a:rPr lang="hu-HU" dirty="0"/>
              <a:t>, </a:t>
            </a:r>
            <a:r>
              <a:rPr lang="hu-HU" dirty="0" err="1"/>
              <a:t>such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LCD, UART, ADC, </a:t>
            </a:r>
            <a:r>
              <a:rPr lang="hu-HU" dirty="0" err="1" smtClean="0"/>
              <a:t>timers</a:t>
            </a:r>
            <a:r>
              <a:rPr lang="hu-HU" dirty="0" smtClean="0"/>
              <a:t>, GPIO </a:t>
            </a:r>
            <a:r>
              <a:rPr lang="hu-HU" dirty="0" err="1" smtClean="0"/>
              <a:t>ports</a:t>
            </a:r>
            <a:endParaRPr lang="hu-HU" dirty="0"/>
          </a:p>
          <a:p>
            <a:r>
              <a:rPr lang="hu-HU" dirty="0" smtClean="0"/>
              <a:t>TCP </a:t>
            </a:r>
            <a:r>
              <a:rPr lang="hu-HU" dirty="0" err="1" smtClean="0"/>
              <a:t>client</a:t>
            </a:r>
            <a:r>
              <a:rPr lang="hu-HU" dirty="0" smtClean="0"/>
              <a:t>, </a:t>
            </a:r>
            <a:r>
              <a:rPr lang="hu-HU" dirty="0" err="1" smtClean="0"/>
              <a:t>TCP</a:t>
            </a:r>
            <a:r>
              <a:rPr lang="hu-HU" dirty="0" smtClean="0"/>
              <a:t> </a:t>
            </a:r>
            <a:r>
              <a:rPr lang="hu-HU" dirty="0" err="1" smtClean="0"/>
              <a:t>socket</a:t>
            </a:r>
            <a:r>
              <a:rPr lang="hu-HU" dirty="0"/>
              <a:t> server, UDP server</a:t>
            </a:r>
          </a:p>
          <a:p>
            <a:r>
              <a:rPr lang="hu-HU" dirty="0" smtClean="0"/>
              <a:t>winsock2.h, STM32’s </a:t>
            </a:r>
            <a:r>
              <a:rPr lang="hu-HU" dirty="0" err="1" smtClean="0"/>
              <a:t>lwIP</a:t>
            </a:r>
            <a:r>
              <a:rPr lang="hu-HU" dirty="0" smtClean="0"/>
              <a:t> </a:t>
            </a:r>
            <a:r>
              <a:rPr lang="hu-HU" dirty="0" err="1" smtClean="0"/>
              <a:t>libraries</a:t>
            </a:r>
            <a:endParaRPr lang="hu-HU" dirty="0" smtClean="0"/>
          </a:p>
          <a:p>
            <a:r>
              <a:rPr lang="hu-HU" dirty="0" smtClean="0"/>
              <a:t>RTOS</a:t>
            </a:r>
          </a:p>
          <a:p>
            <a:r>
              <a:rPr lang="hu-HU" dirty="0" smtClean="0"/>
              <a:t>Paralel </a:t>
            </a:r>
            <a:r>
              <a:rPr lang="hu-HU" dirty="0" err="1" smtClean="0"/>
              <a:t>threads</a:t>
            </a:r>
            <a:endParaRPr lang="hu-HU" dirty="0" smtClean="0"/>
          </a:p>
          <a:p>
            <a:r>
              <a:rPr lang="hu-HU" dirty="0" smtClean="0"/>
              <a:t>2D </a:t>
            </a:r>
            <a:r>
              <a:rPr lang="hu-HU" dirty="0" err="1" smtClean="0"/>
              <a:t>arrays</a:t>
            </a:r>
            <a:endParaRPr lang="hu-HU" dirty="0" smtClean="0"/>
          </a:p>
          <a:p>
            <a:r>
              <a:rPr lang="hu-HU" dirty="0" err="1" smtClean="0"/>
              <a:t>Mutex</a:t>
            </a:r>
            <a:endParaRPr lang="hu-HU" dirty="0" smtClean="0"/>
          </a:p>
          <a:p>
            <a:r>
              <a:rPr lang="hu-HU" dirty="0" err="1" smtClean="0"/>
              <a:t>Message</a:t>
            </a:r>
            <a:r>
              <a:rPr lang="hu-HU" dirty="0" smtClean="0"/>
              <a:t> </a:t>
            </a:r>
            <a:r>
              <a:rPr lang="hu-HU" dirty="0" err="1" smtClean="0"/>
              <a:t>queue</a:t>
            </a:r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01" y="352570"/>
            <a:ext cx="3060457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5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540" y="1567234"/>
            <a:ext cx="3580832" cy="21900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Present</a:t>
            </a:r>
            <a:r>
              <a:rPr lang="hu-HU" dirty="0" smtClean="0"/>
              <a:t> a project – </a:t>
            </a:r>
            <a:br>
              <a:rPr lang="hu-HU" dirty="0" smtClean="0"/>
            </a:br>
            <a:r>
              <a:rPr lang="hu-HU" dirty="0" smtClean="0"/>
              <a:t>	LED </a:t>
            </a:r>
            <a:r>
              <a:rPr lang="hu-HU" dirty="0" err="1" smtClean="0"/>
              <a:t>matrix</a:t>
            </a:r>
            <a:r>
              <a:rPr lang="hu-HU" dirty="0" smtClean="0"/>
              <a:t> </a:t>
            </a:r>
            <a:r>
              <a:rPr lang="hu-HU" dirty="0" err="1" smtClean="0"/>
              <a:t>animation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39053" y="1913028"/>
            <a:ext cx="5962615" cy="2076300"/>
          </a:xfrm>
        </p:spPr>
        <p:txBody>
          <a:bodyPr>
            <a:noAutofit/>
          </a:bodyPr>
          <a:lstStyle/>
          <a:p>
            <a:r>
              <a:rPr lang="hu-HU" dirty="0" err="1" smtClean="0"/>
              <a:t>Task</a:t>
            </a:r>
            <a:r>
              <a:rPr lang="hu-HU" dirty="0" smtClean="0"/>
              <a:t>: LED </a:t>
            </a:r>
            <a:r>
              <a:rPr lang="hu-HU" dirty="0" err="1" smtClean="0"/>
              <a:t>matrix</a:t>
            </a:r>
            <a:r>
              <a:rPr lang="hu-HU" dirty="0" smtClean="0"/>
              <a:t> project – </a:t>
            </a:r>
            <a:r>
              <a:rPr lang="hu-HU" dirty="0" err="1" smtClean="0"/>
              <a:t>create</a:t>
            </a:r>
            <a:r>
              <a:rPr lang="hu-HU" dirty="0" smtClean="0"/>
              <a:t> </a:t>
            </a:r>
            <a:r>
              <a:rPr lang="hu-HU" dirty="0" err="1" smtClean="0"/>
              <a:t>animation</a:t>
            </a:r>
            <a:endParaRPr lang="hu-HU" dirty="0" smtClean="0"/>
          </a:p>
          <a:p>
            <a:r>
              <a:rPr lang="hu-HU" dirty="0" err="1" smtClean="0"/>
              <a:t>Devices</a:t>
            </a:r>
            <a:r>
              <a:rPr lang="hu-HU" dirty="0" smtClean="0"/>
              <a:t>: </a:t>
            </a:r>
          </a:p>
          <a:p>
            <a:pPr lvl="1"/>
            <a:r>
              <a:rPr lang="hu-HU" dirty="0" smtClean="0"/>
              <a:t>STM32F746NG-Discovery </a:t>
            </a:r>
            <a:r>
              <a:rPr lang="hu-HU" dirty="0" err="1" smtClean="0"/>
              <a:t>board</a:t>
            </a:r>
            <a:endParaRPr lang="hu-HU" dirty="0" smtClean="0"/>
          </a:p>
          <a:p>
            <a:pPr lvl="1"/>
            <a:r>
              <a:rPr lang="hu-HU" dirty="0" smtClean="0"/>
              <a:t>LED </a:t>
            </a:r>
            <a:r>
              <a:rPr lang="hu-HU" dirty="0" err="1" smtClean="0"/>
              <a:t>matrix</a:t>
            </a:r>
            <a:endParaRPr lang="hu-HU" dirty="0" smtClean="0"/>
          </a:p>
          <a:p>
            <a:pPr lvl="1"/>
            <a:r>
              <a:rPr lang="hu-HU" dirty="0" err="1" smtClean="0"/>
              <a:t>Breadboards</a:t>
            </a:r>
            <a:r>
              <a:rPr lang="hu-HU" dirty="0" smtClean="0"/>
              <a:t>, </a:t>
            </a:r>
            <a:r>
              <a:rPr lang="hu-HU" dirty="0" err="1" smtClean="0"/>
              <a:t>cables</a:t>
            </a:r>
            <a:r>
              <a:rPr lang="hu-HU" dirty="0" smtClean="0"/>
              <a:t>, </a:t>
            </a:r>
            <a:r>
              <a:rPr lang="hu-HU" dirty="0" err="1" smtClean="0"/>
              <a:t>resistors</a:t>
            </a:r>
            <a:r>
              <a:rPr lang="hu-HU" dirty="0" smtClean="0"/>
              <a:t>, </a:t>
            </a:r>
            <a:r>
              <a:rPr lang="hu-HU" dirty="0" err="1" smtClean="0"/>
              <a:t>potentiometer</a:t>
            </a:r>
            <a:endParaRPr lang="hu-HU" dirty="0" smtClean="0"/>
          </a:p>
          <a:p>
            <a:r>
              <a:rPr lang="hu-HU" dirty="0" err="1" smtClean="0"/>
              <a:t>Available</a:t>
            </a:r>
            <a:r>
              <a:rPr lang="hu-HU" dirty="0" smtClean="0"/>
              <a:t> hints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project:</a:t>
            </a:r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few</a:t>
            </a:r>
            <a:r>
              <a:rPr lang="hu-HU" dirty="0" smtClean="0"/>
              <a:t> TODO </a:t>
            </a:r>
            <a:r>
              <a:rPr lang="hu-HU" dirty="0" err="1" smtClean="0"/>
              <a:t>directions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sheet</a:t>
            </a:r>
            <a:r>
              <a:rPr lang="hu-HU" dirty="0" smtClean="0"/>
              <a:t> of LED </a:t>
            </a:r>
            <a:r>
              <a:rPr lang="hu-HU" dirty="0" err="1" smtClean="0"/>
              <a:t>matrix</a:t>
            </a:r>
            <a:r>
              <a:rPr lang="hu-HU" dirty="0" smtClean="0"/>
              <a:t> </a:t>
            </a:r>
            <a:r>
              <a:rPr lang="hu-HU" dirty="0" err="1" smtClean="0"/>
              <a:t>device</a:t>
            </a:r>
            <a:endParaRPr lang="hu-HU" dirty="0" smtClean="0"/>
          </a:p>
          <a:p>
            <a:pPr lvl="1"/>
            <a:r>
              <a:rPr lang="hu-HU" dirty="0" err="1" smtClean="0"/>
              <a:t>Thousands</a:t>
            </a:r>
            <a:r>
              <a:rPr lang="hu-HU" dirty="0" smtClean="0"/>
              <a:t> of </a:t>
            </a:r>
            <a:r>
              <a:rPr lang="hu-HU" dirty="0" err="1" smtClean="0"/>
              <a:t>pages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STM </a:t>
            </a:r>
            <a:r>
              <a:rPr lang="hu-HU" dirty="0" err="1" smtClean="0"/>
              <a:t>board</a:t>
            </a:r>
            <a:endParaRPr lang="hu-HU" dirty="0" smtClean="0"/>
          </a:p>
          <a:p>
            <a:pPr lvl="1"/>
            <a:r>
              <a:rPr lang="hu-HU" dirty="0" err="1" smtClean="0"/>
              <a:t>Billions</a:t>
            </a:r>
            <a:r>
              <a:rPr lang="hu-HU" dirty="0" smtClean="0"/>
              <a:t> of </a:t>
            </a:r>
            <a:r>
              <a:rPr lang="hu-HU" dirty="0" err="1" smtClean="0"/>
              <a:t>pages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internet </a:t>
            </a:r>
            <a:r>
              <a:rPr lang="hu-HU" dirty="0" smtClean="0">
                <a:sym typeface="Wingdings" panose="05000000000000000000" pitchFamily="2" charset="2"/>
              </a:rPr>
              <a:t></a:t>
            </a: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001" y="352570"/>
            <a:ext cx="3060457" cy="603556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20" y="3918208"/>
            <a:ext cx="1529071" cy="114680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178" y="1540499"/>
            <a:ext cx="4061556" cy="82579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9178" y="2475526"/>
            <a:ext cx="3920825" cy="904806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178" y="3455736"/>
            <a:ext cx="3920825" cy="924943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177" y="4533024"/>
            <a:ext cx="3920825" cy="87734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9177" y="5520854"/>
            <a:ext cx="3917462" cy="86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93" y="1298303"/>
            <a:ext cx="3678453" cy="490460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398" y="1298303"/>
            <a:ext cx="3294822" cy="4647433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Present</a:t>
            </a:r>
            <a:r>
              <a:rPr lang="hu-HU" dirty="0" smtClean="0"/>
              <a:t> LED </a:t>
            </a:r>
            <a:r>
              <a:rPr lang="hu-HU" dirty="0" err="1" smtClean="0"/>
              <a:t>matrix</a:t>
            </a:r>
            <a:r>
              <a:rPr lang="hu-HU" dirty="0" smtClean="0"/>
              <a:t> project – </a:t>
            </a:r>
            <a:br>
              <a:rPr lang="hu-HU" dirty="0" smtClean="0"/>
            </a:br>
            <a:r>
              <a:rPr lang="hu-HU" dirty="0" smtClean="0"/>
              <a:t>	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solution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07294" y="1913028"/>
            <a:ext cx="5093255" cy="2076300"/>
          </a:xfrm>
        </p:spPr>
        <p:txBody>
          <a:bodyPr>
            <a:noAutofit/>
          </a:bodyPr>
          <a:lstStyle/>
          <a:p>
            <a:r>
              <a:rPr lang="hu-HU" dirty="0" err="1" smtClean="0"/>
              <a:t>Pre-design</a:t>
            </a:r>
            <a:endParaRPr lang="hu-HU" dirty="0" smtClean="0"/>
          </a:p>
          <a:p>
            <a:pPr lvl="1"/>
            <a:r>
              <a:rPr lang="hu-HU" dirty="0" err="1" smtClean="0"/>
              <a:t>understand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task</a:t>
            </a:r>
            <a:r>
              <a:rPr lang="hu-HU" dirty="0" smtClean="0"/>
              <a:t>,</a:t>
            </a:r>
          </a:p>
          <a:p>
            <a:pPr lvl="1"/>
            <a:r>
              <a:rPr lang="hu-HU" dirty="0" err="1" smtClean="0"/>
              <a:t>panic</a:t>
            </a:r>
            <a:r>
              <a:rPr lang="hu-HU" dirty="0"/>
              <a:t>!</a:t>
            </a:r>
            <a:endParaRPr lang="hu-HU" dirty="0" smtClean="0"/>
          </a:p>
          <a:p>
            <a:pPr lvl="1"/>
            <a:r>
              <a:rPr lang="hu-HU" dirty="0" err="1" smtClean="0"/>
              <a:t>have</a:t>
            </a:r>
            <a:r>
              <a:rPr lang="hu-HU" dirty="0" smtClean="0"/>
              <a:t> a </a:t>
            </a:r>
            <a:r>
              <a:rPr lang="hu-HU" dirty="0" err="1" smtClean="0"/>
              <a:t>coffee</a:t>
            </a:r>
            <a:r>
              <a:rPr lang="hu-HU" dirty="0" smtClean="0"/>
              <a:t>,</a:t>
            </a:r>
          </a:p>
          <a:p>
            <a:pPr lvl="1"/>
            <a:r>
              <a:rPr lang="hu-HU" dirty="0" err="1" smtClean="0"/>
              <a:t>search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hints</a:t>
            </a:r>
            <a:r>
              <a:rPr lang="hu-HU" dirty="0"/>
              <a:t>, </a:t>
            </a:r>
            <a:endParaRPr lang="hu-HU" dirty="0" smtClean="0"/>
          </a:p>
          <a:p>
            <a:pPr lvl="1"/>
            <a:r>
              <a:rPr lang="hu-HU" dirty="0" err="1"/>
              <a:t>making</a:t>
            </a:r>
            <a:r>
              <a:rPr lang="hu-HU" dirty="0"/>
              <a:t> </a:t>
            </a:r>
            <a:r>
              <a:rPr lang="hu-HU" dirty="0" err="1"/>
              <a:t>notes</a:t>
            </a:r>
            <a:r>
              <a:rPr lang="hu-HU" dirty="0"/>
              <a:t>, </a:t>
            </a:r>
            <a:endParaRPr lang="hu-HU" dirty="0" smtClean="0"/>
          </a:p>
          <a:p>
            <a:pPr lvl="1"/>
            <a:r>
              <a:rPr lang="hu-HU" dirty="0" smtClean="0"/>
              <a:t>design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circuit</a:t>
            </a:r>
            <a:r>
              <a:rPr lang="hu-HU" dirty="0"/>
              <a:t> </a:t>
            </a:r>
            <a:r>
              <a:rPr lang="hu-HU" dirty="0" smtClean="0"/>
              <a:t>diagram,</a:t>
            </a:r>
          </a:p>
          <a:p>
            <a:pPr lvl="1"/>
            <a:r>
              <a:rPr lang="hu-HU" dirty="0" err="1" smtClean="0"/>
              <a:t>define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main </a:t>
            </a:r>
            <a:r>
              <a:rPr lang="hu-HU" dirty="0" err="1" smtClean="0"/>
              <a:t>phases</a:t>
            </a:r>
            <a:r>
              <a:rPr lang="hu-HU" dirty="0" smtClean="0"/>
              <a:t> of </a:t>
            </a:r>
            <a:r>
              <a:rPr lang="hu-HU" dirty="0" err="1" smtClean="0"/>
              <a:t>realization</a:t>
            </a:r>
            <a:r>
              <a:rPr lang="hu-HU" dirty="0" smtClean="0"/>
              <a:t>,</a:t>
            </a:r>
          </a:p>
          <a:p>
            <a:pPr lvl="1"/>
            <a:r>
              <a:rPr lang="hu-HU" dirty="0" err="1" smtClean="0"/>
              <a:t>collect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necessary</a:t>
            </a:r>
            <a:r>
              <a:rPr lang="hu-HU" dirty="0" smtClean="0"/>
              <a:t> HAL and BSP and </a:t>
            </a:r>
            <a:r>
              <a:rPr lang="hu-HU" dirty="0" err="1" smtClean="0"/>
              <a:t>template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r>
              <a:rPr lang="hu-HU" dirty="0" smtClean="0"/>
              <a:t>,</a:t>
            </a:r>
          </a:p>
          <a:p>
            <a:pPr lvl="1"/>
            <a:r>
              <a:rPr lang="hu-HU" dirty="0" err="1" smtClean="0"/>
              <a:t>summarize</a:t>
            </a:r>
            <a:r>
              <a:rPr lang="hu-HU" dirty="0" smtClean="0"/>
              <a:t> </a:t>
            </a:r>
            <a:r>
              <a:rPr lang="hu-HU" dirty="0" err="1" smtClean="0"/>
              <a:t>which</a:t>
            </a:r>
            <a:r>
              <a:rPr lang="hu-HU" dirty="0"/>
              <a:t> </a:t>
            </a:r>
            <a:r>
              <a:rPr lang="hu-HU" dirty="0" err="1" smtClean="0"/>
              <a:t>subtasks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needed</a:t>
            </a:r>
            <a:r>
              <a:rPr lang="hu-HU" dirty="0"/>
              <a:t>.</a:t>
            </a:r>
            <a:endParaRPr lang="hu-HU" dirty="0" smtClean="0"/>
          </a:p>
          <a:p>
            <a:pPr lvl="1"/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001" y="352570"/>
            <a:ext cx="3060457" cy="60355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61" y="1530755"/>
            <a:ext cx="3004847" cy="32004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87" y="1298303"/>
            <a:ext cx="4715151" cy="452423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61" y="3130955"/>
            <a:ext cx="4766196" cy="15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Present</a:t>
            </a:r>
            <a:r>
              <a:rPr lang="hu-HU" dirty="0" smtClean="0"/>
              <a:t> LED </a:t>
            </a:r>
            <a:r>
              <a:rPr lang="hu-HU" dirty="0" err="1" smtClean="0"/>
              <a:t>matrix</a:t>
            </a:r>
            <a:r>
              <a:rPr lang="hu-HU" dirty="0" smtClean="0"/>
              <a:t> project – </a:t>
            </a:r>
            <a:br>
              <a:rPr lang="hu-HU" dirty="0" smtClean="0"/>
            </a:br>
            <a:r>
              <a:rPr lang="hu-HU" dirty="0" smtClean="0"/>
              <a:t>	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solution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07293" y="1913028"/>
            <a:ext cx="5980361" cy="2076300"/>
          </a:xfrm>
        </p:spPr>
        <p:txBody>
          <a:bodyPr>
            <a:noAutofit/>
          </a:bodyPr>
          <a:lstStyle/>
          <a:p>
            <a:r>
              <a:rPr lang="hu-HU" dirty="0" err="1" smtClean="0"/>
              <a:t>Execution</a:t>
            </a:r>
            <a:r>
              <a:rPr lang="hu-HU" dirty="0" smtClean="0"/>
              <a:t> – </a:t>
            </a:r>
            <a:r>
              <a:rPr lang="hu-HU" dirty="0" err="1" smtClean="0"/>
              <a:t>first</a:t>
            </a:r>
            <a:r>
              <a:rPr lang="hu-HU" dirty="0" smtClean="0"/>
              <a:t> </a:t>
            </a:r>
            <a:r>
              <a:rPr lang="hu-HU" dirty="0" err="1" smtClean="0"/>
              <a:t>steps</a:t>
            </a:r>
            <a:endParaRPr lang="hu-HU" dirty="0" smtClean="0"/>
          </a:p>
          <a:p>
            <a:pPr lvl="1"/>
            <a:r>
              <a:rPr lang="hu-HU" dirty="0" err="1" smtClean="0"/>
              <a:t>drink</a:t>
            </a:r>
            <a:r>
              <a:rPr lang="hu-HU" dirty="0" smtClean="0"/>
              <a:t> </a:t>
            </a:r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coffee</a:t>
            </a:r>
            <a:r>
              <a:rPr lang="hu-HU" dirty="0" smtClean="0"/>
              <a:t> </a:t>
            </a:r>
            <a:r>
              <a:rPr lang="hu-HU" dirty="0" smtClean="0">
                <a:sym typeface="Wingdings" panose="05000000000000000000" pitchFamily="2" charset="2"/>
              </a:rPr>
              <a:t></a:t>
            </a:r>
            <a:endParaRPr lang="hu-HU" dirty="0" smtClean="0"/>
          </a:p>
          <a:p>
            <a:pPr lvl="1"/>
            <a:r>
              <a:rPr lang="hu-HU" dirty="0" err="1" smtClean="0"/>
              <a:t>create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hardware – </a:t>
            </a:r>
            <a:r>
              <a:rPr lang="hu-HU" dirty="0" err="1" smtClean="0"/>
              <a:t>connect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 smtClean="0"/>
          </a:p>
          <a:p>
            <a:pPr lvl="1"/>
            <a:r>
              <a:rPr lang="hu-HU" dirty="0" err="1" smtClean="0"/>
              <a:t>create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private</a:t>
            </a:r>
            <a:r>
              <a:rPr lang="hu-HU" dirty="0" smtClean="0"/>
              <a:t> </a:t>
            </a:r>
            <a:r>
              <a:rPr lang="hu-HU" dirty="0" err="1" smtClean="0"/>
              <a:t>variables</a:t>
            </a:r>
            <a:r>
              <a:rPr lang="hu-HU" dirty="0" smtClean="0"/>
              <a:t> (and </a:t>
            </a:r>
            <a:r>
              <a:rPr lang="hu-HU" dirty="0" err="1" smtClean="0"/>
              <a:t>variable</a:t>
            </a:r>
            <a:r>
              <a:rPr lang="hu-HU" dirty="0" smtClean="0"/>
              <a:t> </a:t>
            </a:r>
            <a:r>
              <a:rPr lang="hu-HU" dirty="0" err="1" smtClean="0"/>
              <a:t>types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init</a:t>
            </a:r>
            <a:r>
              <a:rPr lang="hu-HU" dirty="0" smtClean="0"/>
              <a:t> </a:t>
            </a:r>
            <a:r>
              <a:rPr lang="hu-HU" dirty="0" err="1" smtClean="0"/>
              <a:t>clock</a:t>
            </a:r>
            <a:r>
              <a:rPr lang="hu-HU" dirty="0" smtClean="0"/>
              <a:t>, </a:t>
            </a:r>
            <a:r>
              <a:rPr lang="hu-HU" dirty="0" err="1" smtClean="0"/>
              <a:t>init</a:t>
            </a:r>
            <a:r>
              <a:rPr lang="hu-HU" dirty="0" smtClean="0"/>
              <a:t> </a:t>
            </a:r>
            <a:r>
              <a:rPr lang="hu-HU" dirty="0" err="1" smtClean="0"/>
              <a:t>pins</a:t>
            </a:r>
            <a:r>
              <a:rPr lang="hu-HU" dirty="0" smtClean="0"/>
              <a:t> and </a:t>
            </a:r>
            <a:r>
              <a:rPr lang="hu-HU" dirty="0" err="1" smtClean="0"/>
              <a:t>ports</a:t>
            </a:r>
            <a:r>
              <a:rPr lang="hu-HU" dirty="0" smtClean="0"/>
              <a:t>, </a:t>
            </a:r>
            <a:r>
              <a:rPr lang="hu-HU" dirty="0" err="1" smtClean="0"/>
              <a:t>write</a:t>
            </a:r>
            <a:r>
              <a:rPr lang="hu-HU" dirty="0" smtClean="0"/>
              <a:t> a </a:t>
            </a:r>
            <a:r>
              <a:rPr lang="hu-HU" dirty="0" err="1" smtClean="0"/>
              <a:t>simple</a:t>
            </a:r>
            <a:r>
              <a:rPr lang="hu-HU" dirty="0" smtClean="0"/>
              <a:t> </a:t>
            </a:r>
            <a:r>
              <a:rPr lang="hu-HU" dirty="0" err="1" smtClean="0"/>
              <a:t>task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no </a:t>
            </a:r>
            <a:r>
              <a:rPr lang="hu-HU" dirty="0" err="1" smtClean="0"/>
              <a:t>need</a:t>
            </a:r>
            <a:r>
              <a:rPr lang="hu-HU" dirty="0" smtClean="0"/>
              <a:t> of </a:t>
            </a:r>
            <a:r>
              <a:rPr lang="hu-HU" dirty="0" err="1" smtClean="0"/>
              <a:t>extras</a:t>
            </a:r>
            <a:r>
              <a:rPr lang="hu-HU" dirty="0" smtClean="0"/>
              <a:t> </a:t>
            </a:r>
          </a:p>
          <a:p>
            <a:pPr lvl="1"/>
            <a:r>
              <a:rPr lang="hu-HU" dirty="0" smtClean="0"/>
              <a:t>test! -&gt;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run</a:t>
            </a:r>
            <a:r>
              <a:rPr lang="hu-HU" dirty="0" smtClean="0"/>
              <a:t> </a:t>
            </a:r>
            <a:r>
              <a:rPr lang="hu-HU" dirty="0" smtClean="0">
                <a:sym typeface="Wingdings" panose="05000000000000000000" pitchFamily="2" charset="2"/>
              </a:rPr>
              <a:t> </a:t>
            </a:r>
            <a:r>
              <a:rPr lang="hu-HU" dirty="0" err="1" smtClean="0">
                <a:sym typeface="Wingdings" panose="05000000000000000000" pitchFamily="2" charset="2"/>
              </a:rPr>
              <a:t>panic</a:t>
            </a:r>
            <a:r>
              <a:rPr lang="hu-HU" dirty="0" smtClean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hu-HU" dirty="0" smtClean="0">
                <a:sym typeface="Wingdings" panose="05000000000000000000" pitchFamily="2" charset="2"/>
              </a:rPr>
              <a:t>No more </a:t>
            </a:r>
            <a:r>
              <a:rPr lang="hu-HU" dirty="0" err="1" smtClean="0">
                <a:sym typeface="Wingdings" panose="05000000000000000000" pitchFamily="2" charset="2"/>
              </a:rPr>
              <a:t>coffee</a:t>
            </a:r>
            <a:r>
              <a:rPr lang="hu-HU" dirty="0" smtClean="0">
                <a:sym typeface="Wingdings" panose="05000000000000000000" pitchFamily="2" charset="2"/>
              </a:rPr>
              <a:t>, I </a:t>
            </a:r>
            <a:r>
              <a:rPr lang="hu-HU" dirty="0" err="1" smtClean="0">
                <a:sym typeface="Wingdings" panose="05000000000000000000" pitchFamily="2" charset="2"/>
              </a:rPr>
              <a:t>just</a:t>
            </a:r>
            <a:r>
              <a:rPr lang="hu-HU" dirty="0" smtClean="0">
                <a:sym typeface="Wingdings" panose="05000000000000000000" pitchFamily="2" charset="2"/>
              </a:rPr>
              <a:t> had </a:t>
            </a:r>
            <a:r>
              <a:rPr lang="hu-HU" dirty="0" err="1" smtClean="0">
                <a:sym typeface="Wingdings" panose="05000000000000000000" pitchFamily="2" charset="2"/>
              </a:rPr>
              <a:t>two</a:t>
            </a:r>
            <a:r>
              <a:rPr lang="hu-HU" dirty="0" smtClean="0">
                <a:sym typeface="Wingdings" panose="05000000000000000000" pitchFamily="2" charset="2"/>
              </a:rPr>
              <a:t> </a:t>
            </a:r>
            <a:r>
              <a:rPr lang="hu-HU" dirty="0" err="1" smtClean="0">
                <a:sym typeface="Wingdings" panose="05000000000000000000" pitchFamily="2" charset="2"/>
              </a:rPr>
              <a:t>cups</a:t>
            </a:r>
            <a:r>
              <a:rPr lang="hu-HU" dirty="0" smtClean="0">
                <a:sym typeface="Wingdings" panose="05000000000000000000" pitchFamily="2" charset="2"/>
              </a:rPr>
              <a:t>, </a:t>
            </a:r>
            <a:r>
              <a:rPr lang="hu-HU" dirty="0" err="1" smtClean="0">
                <a:sym typeface="Wingdings" panose="05000000000000000000" pitchFamily="2" charset="2"/>
              </a:rPr>
              <a:t>need</a:t>
            </a:r>
            <a:r>
              <a:rPr lang="hu-HU" dirty="0" smtClean="0">
                <a:sym typeface="Wingdings" panose="05000000000000000000" pitchFamily="2" charset="2"/>
              </a:rPr>
              <a:t> </a:t>
            </a:r>
            <a:r>
              <a:rPr lang="hu-HU" dirty="0" err="1" smtClean="0">
                <a:sym typeface="Wingdings" panose="05000000000000000000" pitchFamily="2" charset="2"/>
              </a:rPr>
              <a:t>another</a:t>
            </a:r>
            <a:r>
              <a:rPr lang="hu-HU" dirty="0" smtClean="0">
                <a:sym typeface="Wingdings" panose="05000000000000000000" pitchFamily="2" charset="2"/>
              </a:rPr>
              <a:t> </a:t>
            </a:r>
            <a:r>
              <a:rPr lang="hu-HU" dirty="0" err="1" smtClean="0">
                <a:sym typeface="Wingdings" panose="05000000000000000000" pitchFamily="2" charset="2"/>
              </a:rPr>
              <a:t>kind</a:t>
            </a:r>
            <a:r>
              <a:rPr lang="hu-HU" dirty="0" smtClean="0">
                <a:sym typeface="Wingdings" panose="05000000000000000000" pitchFamily="2" charset="2"/>
              </a:rPr>
              <a:t> of </a:t>
            </a:r>
            <a:r>
              <a:rPr lang="hu-HU" dirty="0" err="1" smtClean="0">
                <a:sym typeface="Wingdings" panose="05000000000000000000" pitchFamily="2" charset="2"/>
              </a:rPr>
              <a:t>magic</a:t>
            </a:r>
            <a:r>
              <a:rPr lang="hu-HU" dirty="0" smtClean="0">
                <a:sym typeface="Wingdings" panose="05000000000000000000" pitchFamily="2" charset="2"/>
              </a:rPr>
              <a:t>  THINK!</a:t>
            </a:r>
          </a:p>
          <a:p>
            <a:pPr lvl="1"/>
            <a:r>
              <a:rPr lang="hu-HU" dirty="0" err="1" smtClean="0">
                <a:sym typeface="Wingdings" panose="05000000000000000000" pitchFamily="2" charset="2"/>
              </a:rPr>
              <a:t>find</a:t>
            </a:r>
            <a:r>
              <a:rPr lang="hu-HU" dirty="0" smtClean="0">
                <a:sym typeface="Wingdings" panose="05000000000000000000" pitchFamily="2" charset="2"/>
              </a:rPr>
              <a:t> </a:t>
            </a:r>
            <a:r>
              <a:rPr lang="hu-HU" dirty="0" err="1" smtClean="0">
                <a:sym typeface="Wingdings" panose="05000000000000000000" pitchFamily="2" charset="2"/>
              </a:rPr>
              <a:t>problem</a:t>
            </a:r>
            <a:r>
              <a:rPr lang="hu-HU" dirty="0" smtClean="0">
                <a:sym typeface="Wingdings" panose="05000000000000000000" pitchFamily="2" charset="2"/>
              </a:rPr>
              <a:t> /* </a:t>
            </a:r>
            <a:r>
              <a:rPr lang="hu-HU" i="1" dirty="0" smtClean="0">
                <a:sym typeface="Wingdings" panose="05000000000000000000" pitchFamily="2" charset="2"/>
              </a:rPr>
              <a:t>of </a:t>
            </a:r>
            <a:r>
              <a:rPr lang="hu-HU" i="1" dirty="0" err="1" smtClean="0">
                <a:sym typeface="Wingdings" panose="05000000000000000000" pitchFamily="2" charset="2"/>
              </a:rPr>
              <a:t>course</a:t>
            </a:r>
            <a:r>
              <a:rPr lang="hu-HU" i="1" dirty="0" smtClean="0">
                <a:sym typeface="Wingdings" panose="05000000000000000000" pitchFamily="2" charset="2"/>
              </a:rPr>
              <a:t> </a:t>
            </a:r>
            <a:r>
              <a:rPr lang="hu-HU" i="1" dirty="0" err="1" smtClean="0">
                <a:sym typeface="Wingdings" panose="05000000000000000000" pitchFamily="2" charset="2"/>
              </a:rPr>
              <a:t>it</a:t>
            </a:r>
            <a:r>
              <a:rPr lang="hu-HU" i="1" dirty="0" smtClean="0">
                <a:sym typeface="Wingdings" panose="05000000000000000000" pitchFamily="2" charset="2"/>
              </a:rPr>
              <a:t> </a:t>
            </a:r>
            <a:r>
              <a:rPr lang="hu-HU" i="1" dirty="0" err="1" smtClean="0">
                <a:sym typeface="Wingdings" panose="05000000000000000000" pitchFamily="2" charset="2"/>
              </a:rPr>
              <a:t>was</a:t>
            </a:r>
            <a:r>
              <a:rPr lang="hu-HU" i="1" dirty="0">
                <a:sym typeface="Wingdings" panose="05000000000000000000" pitchFamily="2" charset="2"/>
              </a:rPr>
              <a:t> </a:t>
            </a:r>
            <a:r>
              <a:rPr lang="hu-HU" i="1" dirty="0" err="1" smtClean="0">
                <a:sym typeface="Wingdings" panose="05000000000000000000" pitchFamily="2" charset="2"/>
              </a:rPr>
              <a:t>ridiculous</a:t>
            </a:r>
            <a:r>
              <a:rPr lang="hu-HU" i="1" dirty="0" smtClean="0">
                <a:sym typeface="Wingdings" panose="05000000000000000000" pitchFamily="2" charset="2"/>
              </a:rPr>
              <a:t> </a:t>
            </a:r>
            <a:r>
              <a:rPr lang="hu-HU" dirty="0" smtClean="0">
                <a:sym typeface="Wingdings" panose="05000000000000000000" pitchFamily="2" charset="2"/>
              </a:rPr>
              <a:t>*/   -&gt; </a:t>
            </a:r>
            <a:r>
              <a:rPr lang="hu-HU" dirty="0" err="1" smtClean="0">
                <a:sym typeface="Wingdings" panose="05000000000000000000" pitchFamily="2" charset="2"/>
              </a:rPr>
              <a:t>yess</a:t>
            </a:r>
            <a:r>
              <a:rPr lang="hu-HU" dirty="0" smtClean="0">
                <a:sym typeface="Wingdings" panose="05000000000000000000" pitchFamily="2" charset="2"/>
              </a:rPr>
              <a:t>! </a:t>
            </a:r>
            <a:r>
              <a:rPr lang="hu-HU" dirty="0" err="1" smtClean="0">
                <a:sym typeface="Wingdings" panose="05000000000000000000" pitchFamily="2" charset="2"/>
              </a:rPr>
              <a:t>something</a:t>
            </a:r>
            <a:r>
              <a:rPr lang="hu-HU" dirty="0" smtClean="0">
                <a:sym typeface="Wingdings" panose="05000000000000000000" pitchFamily="2" charset="2"/>
              </a:rPr>
              <a:t> is </a:t>
            </a:r>
            <a:r>
              <a:rPr lang="hu-HU" dirty="0" err="1" smtClean="0">
                <a:sym typeface="Wingdings" panose="05000000000000000000" pitchFamily="2" charset="2"/>
              </a:rPr>
              <a:t>running</a:t>
            </a:r>
            <a:r>
              <a:rPr lang="hu-HU" dirty="0" smtClean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hu-HU" dirty="0" smtClean="0">
                <a:sym typeface="Wingdings" panose="05000000000000000000" pitchFamily="2" charset="2"/>
              </a:rPr>
              <a:t>comment </a:t>
            </a:r>
            <a:r>
              <a:rPr lang="hu-HU" dirty="0" err="1" smtClean="0">
                <a:sym typeface="Wingdings" panose="05000000000000000000" pitchFamily="2" charset="2"/>
              </a:rPr>
              <a:t>my</a:t>
            </a:r>
            <a:r>
              <a:rPr lang="hu-HU" dirty="0" smtClean="0">
                <a:sym typeface="Wingdings" panose="05000000000000000000" pitchFamily="2" charset="2"/>
              </a:rPr>
              <a:t> </a:t>
            </a:r>
            <a:r>
              <a:rPr lang="hu-HU" dirty="0" err="1" smtClean="0">
                <a:sym typeface="Wingdings" panose="05000000000000000000" pitchFamily="2" charset="2"/>
              </a:rPr>
              <a:t>mistakes</a:t>
            </a:r>
            <a:r>
              <a:rPr lang="hu-HU" dirty="0" smtClean="0">
                <a:sym typeface="Wingdings" panose="05000000000000000000" pitchFamily="2" charset="2"/>
              </a:rPr>
              <a:t>!</a:t>
            </a: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001" y="352570"/>
            <a:ext cx="3060457" cy="603556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654" y="1547658"/>
            <a:ext cx="7867603" cy="488334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654" y="1235273"/>
            <a:ext cx="7715250" cy="4010025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627" y="1953396"/>
            <a:ext cx="6162675" cy="283845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32" y="3340143"/>
            <a:ext cx="2369593" cy="31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9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Present</a:t>
            </a:r>
            <a:r>
              <a:rPr lang="hu-HU" dirty="0" smtClean="0"/>
              <a:t> LED </a:t>
            </a:r>
            <a:r>
              <a:rPr lang="hu-HU" dirty="0" err="1" smtClean="0"/>
              <a:t>matrix</a:t>
            </a:r>
            <a:r>
              <a:rPr lang="hu-HU" dirty="0" smtClean="0"/>
              <a:t> project – </a:t>
            </a:r>
            <a:br>
              <a:rPr lang="hu-HU" dirty="0" smtClean="0"/>
            </a:br>
            <a:r>
              <a:rPr lang="hu-HU" dirty="0" smtClean="0"/>
              <a:t>	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solution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07294" y="1913028"/>
            <a:ext cx="3728480" cy="4944972"/>
          </a:xfrm>
        </p:spPr>
        <p:txBody>
          <a:bodyPr>
            <a:noAutofit/>
          </a:bodyPr>
          <a:lstStyle/>
          <a:p>
            <a:r>
              <a:rPr lang="hu-HU" dirty="0" err="1" smtClean="0"/>
              <a:t>Execution</a:t>
            </a:r>
            <a:r>
              <a:rPr lang="hu-HU" dirty="0" smtClean="0"/>
              <a:t> – </a:t>
            </a:r>
            <a:r>
              <a:rPr lang="hu-HU" dirty="0" err="1" smtClean="0"/>
              <a:t>fine</a:t>
            </a:r>
            <a:r>
              <a:rPr lang="hu-HU" dirty="0" smtClean="0"/>
              <a:t> </a:t>
            </a:r>
            <a:r>
              <a:rPr lang="hu-HU" dirty="0" err="1" smtClean="0"/>
              <a:t>tuning</a:t>
            </a:r>
            <a:endParaRPr lang="hu-HU" dirty="0" smtClean="0"/>
          </a:p>
          <a:p>
            <a:pPr lvl="1"/>
            <a:r>
              <a:rPr lang="hu-HU" dirty="0" err="1" smtClean="0"/>
              <a:t>create</a:t>
            </a:r>
            <a:r>
              <a:rPr lang="hu-HU" dirty="0" smtClean="0"/>
              <a:t> </a:t>
            </a:r>
            <a:r>
              <a:rPr lang="hu-HU" dirty="0" err="1" smtClean="0"/>
              <a:t>mutexes</a:t>
            </a:r>
            <a:r>
              <a:rPr lang="hu-HU" dirty="0" smtClean="0"/>
              <a:t>,</a:t>
            </a:r>
          </a:p>
          <a:p>
            <a:pPr lvl="1"/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loops</a:t>
            </a:r>
            <a:r>
              <a:rPr lang="hu-HU" dirty="0" smtClean="0"/>
              <a:t>,</a:t>
            </a:r>
          </a:p>
          <a:p>
            <a:pPr lvl="1"/>
            <a:r>
              <a:rPr lang="hu-HU" dirty="0" err="1" smtClean="0"/>
              <a:t>use</a:t>
            </a:r>
            <a:r>
              <a:rPr lang="hu-HU" dirty="0" smtClean="0"/>
              <a:t> 2D </a:t>
            </a:r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make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animation</a:t>
            </a:r>
            <a:r>
              <a:rPr lang="hu-HU" dirty="0" smtClean="0"/>
              <a:t>,</a:t>
            </a:r>
          </a:p>
          <a:p>
            <a:pPr lvl="1"/>
            <a:r>
              <a:rPr lang="hu-HU" dirty="0" err="1" smtClean="0"/>
              <a:t>nice</a:t>
            </a:r>
            <a:r>
              <a:rPr lang="hu-HU" dirty="0" smtClean="0"/>
              <a:t> </a:t>
            </a:r>
            <a:r>
              <a:rPr lang="hu-HU" dirty="0" err="1" smtClean="0"/>
              <a:t>job</a:t>
            </a:r>
            <a:r>
              <a:rPr lang="hu-HU" dirty="0" smtClean="0"/>
              <a:t>, </a:t>
            </a:r>
            <a:r>
              <a:rPr lang="hu-HU" dirty="0" err="1" smtClean="0"/>
              <a:t>high-five</a:t>
            </a:r>
            <a:r>
              <a:rPr lang="hu-HU" dirty="0" smtClean="0"/>
              <a:t> </a:t>
            </a:r>
            <a:r>
              <a:rPr lang="hu-HU" dirty="0" err="1" smtClean="0"/>
              <a:t>congrat</a:t>
            </a:r>
            <a:r>
              <a:rPr lang="hu-HU" dirty="0" smtClean="0"/>
              <a:t> is </a:t>
            </a:r>
            <a:r>
              <a:rPr lang="hu-HU" dirty="0" err="1" smtClean="0"/>
              <a:t>deserved</a:t>
            </a:r>
            <a:r>
              <a:rPr lang="hu-HU" dirty="0" smtClean="0"/>
              <a:t> </a:t>
            </a:r>
            <a:r>
              <a:rPr lang="hu-HU" dirty="0" smtClean="0">
                <a:sym typeface="Wingdings" panose="05000000000000000000" pitchFamily="2" charset="2"/>
              </a:rPr>
              <a:t></a:t>
            </a:r>
            <a:endParaRPr lang="hu-HU" dirty="0" smtClean="0"/>
          </a:p>
          <a:p>
            <a:pPr lvl="1"/>
            <a:endParaRPr lang="hu-HU" dirty="0" smtClean="0"/>
          </a:p>
          <a:p>
            <a:pPr lvl="1"/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001" y="352570"/>
            <a:ext cx="3060457" cy="603556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63" y="1953396"/>
            <a:ext cx="9387375" cy="4663209"/>
          </a:xfrm>
          <a:prstGeom prst="rect">
            <a:avLst/>
          </a:prstGeom>
        </p:spPr>
      </p:pic>
      <p:pic>
        <p:nvPicPr>
          <p:cNvPr id="5" name="VID_20170714_1321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5127536" y="2700126"/>
            <a:ext cx="7072652" cy="39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9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874</TotalTime>
  <Words>405</Words>
  <Application>Microsoft Office PowerPoint</Application>
  <PresentationFormat>Szélesvásznú</PresentationFormat>
  <Paragraphs>130</Paragraphs>
  <Slides>11</Slides>
  <Notes>3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Wingdings 3</vt:lpstr>
      <vt:lpstr>Ion</vt:lpstr>
      <vt:lpstr>GFA -   review of week 9-11</vt:lpstr>
      <vt:lpstr>Brief</vt:lpstr>
      <vt:lpstr>Introduction</vt:lpstr>
      <vt:lpstr>Review of week 9-11 -  workshop tasks </vt:lpstr>
      <vt:lpstr>Review of week 9-11 -  tech background </vt:lpstr>
      <vt:lpstr>Present a project –   LED matrix animation</vt:lpstr>
      <vt:lpstr>Present LED matrix project –   my solution</vt:lpstr>
      <vt:lpstr>Present LED matrix project –   my solution</vt:lpstr>
      <vt:lpstr>Present LED matrix project –   my solution</vt:lpstr>
      <vt:lpstr>Closing thoughts</vt:lpstr>
      <vt:lpstr>Thank you for your attention!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Rasztovich Gyula</dc:creator>
  <cp:lastModifiedBy>Rasztovich Gyula</cp:lastModifiedBy>
  <cp:revision>98</cp:revision>
  <dcterms:created xsi:type="dcterms:W3CDTF">2017-05-05T13:15:20Z</dcterms:created>
  <dcterms:modified xsi:type="dcterms:W3CDTF">2017-07-14T13:40:27Z</dcterms:modified>
</cp:coreProperties>
</file>